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2" r:id="rId4"/>
    <p:sldId id="263" r:id="rId5"/>
    <p:sldId id="264" r:id="rId6"/>
    <p:sldId id="265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10/2/2013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Отряд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«Экстрим»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Республиканского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антинаркотического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проекта 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«Самостоятельные дети» </a:t>
            </a:r>
            <a:b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МБОУ «СОШ №8 г. Нурлат»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ФЛЕШМОБ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«Осеннее настроение»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MG_158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140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775199" cy="3581399"/>
          </a:xfrm>
        </p:spPr>
      </p:pic>
      <p:pic>
        <p:nvPicPr>
          <p:cNvPr id="5" name="Рисунок 4" descr="IMG_139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43400" y="0"/>
            <a:ext cx="4800600" cy="3600450"/>
          </a:xfrm>
          <a:prstGeom prst="rect">
            <a:avLst/>
          </a:prstGeom>
        </p:spPr>
      </p:pic>
      <p:pic>
        <p:nvPicPr>
          <p:cNvPr id="6" name="Рисунок 5" descr="IMG_140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581400"/>
            <a:ext cx="4368800" cy="3276600"/>
          </a:xfrm>
          <a:prstGeom prst="rect">
            <a:avLst/>
          </a:prstGeom>
        </p:spPr>
      </p:pic>
      <p:pic>
        <p:nvPicPr>
          <p:cNvPr id="7" name="Рисунок 6" descr="IMG_140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43400" y="3557586"/>
            <a:ext cx="4800600" cy="33004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158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673600" cy="3505200"/>
          </a:xfrm>
        </p:spPr>
      </p:pic>
      <p:pic>
        <p:nvPicPr>
          <p:cNvPr id="5" name="Рисунок 4" descr="IMG_159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70400" y="0"/>
            <a:ext cx="4673600" cy="3505200"/>
          </a:xfrm>
          <a:prstGeom prst="rect">
            <a:avLst/>
          </a:prstGeom>
        </p:spPr>
      </p:pic>
      <p:pic>
        <p:nvPicPr>
          <p:cNvPr id="6" name="Рисунок 5" descr="IMG_159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505200"/>
            <a:ext cx="4495800" cy="3352800"/>
          </a:xfrm>
          <a:prstGeom prst="rect">
            <a:avLst/>
          </a:prstGeom>
        </p:spPr>
      </p:pic>
      <p:pic>
        <p:nvPicPr>
          <p:cNvPr id="7" name="Рисунок 6" descr="IMG_159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95800" y="3505200"/>
            <a:ext cx="4648200" cy="335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159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572000" cy="3429000"/>
          </a:xfrm>
        </p:spPr>
      </p:pic>
      <p:pic>
        <p:nvPicPr>
          <p:cNvPr id="5" name="Рисунок 4" descr="IMG_159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0"/>
            <a:ext cx="4572000" cy="3429000"/>
          </a:xfrm>
          <a:prstGeom prst="rect">
            <a:avLst/>
          </a:prstGeom>
        </p:spPr>
      </p:pic>
      <p:pic>
        <p:nvPicPr>
          <p:cNvPr id="6" name="Рисунок 5" descr="IMG_159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429000"/>
            <a:ext cx="4572000" cy="3429000"/>
          </a:xfrm>
          <a:prstGeom prst="rect">
            <a:avLst/>
          </a:prstGeom>
        </p:spPr>
      </p:pic>
      <p:pic>
        <p:nvPicPr>
          <p:cNvPr id="7" name="Рисунок 6" descr="IMG_159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70400" y="3352800"/>
            <a:ext cx="4673600" cy="3505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159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1"/>
            <a:ext cx="4572000" cy="3429000"/>
          </a:xfrm>
        </p:spPr>
      </p:pic>
      <p:pic>
        <p:nvPicPr>
          <p:cNvPr id="5" name="Рисунок 4" descr="IMG_16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0"/>
            <a:ext cx="4572000" cy="3429000"/>
          </a:xfrm>
          <a:prstGeom prst="rect">
            <a:avLst/>
          </a:prstGeom>
        </p:spPr>
      </p:pic>
      <p:pic>
        <p:nvPicPr>
          <p:cNvPr id="6" name="Рисунок 5" descr="IMG_159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352800"/>
            <a:ext cx="4673600" cy="3505200"/>
          </a:xfrm>
          <a:prstGeom prst="rect">
            <a:avLst/>
          </a:prstGeom>
        </p:spPr>
      </p:pic>
      <p:pic>
        <p:nvPicPr>
          <p:cNvPr id="8" name="Рисунок 7" descr="IMG_160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70400" y="3352800"/>
            <a:ext cx="4673600" cy="3505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_aQPRy77uAg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1"/>
            <a:ext cx="4495799" cy="3371849"/>
          </a:xfrm>
        </p:spPr>
      </p:pic>
      <p:pic>
        <p:nvPicPr>
          <p:cNvPr id="5" name="Рисунок 4" descr="b6dri0rA8EI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0985" y="0"/>
            <a:ext cx="4783015" cy="3352800"/>
          </a:xfrm>
          <a:prstGeom prst="rect">
            <a:avLst/>
          </a:prstGeom>
        </p:spPr>
      </p:pic>
      <p:pic>
        <p:nvPicPr>
          <p:cNvPr id="6" name="Рисунок 5" descr="YW2Gbfv7LbY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352800"/>
            <a:ext cx="4673600" cy="3505200"/>
          </a:xfrm>
          <a:prstGeom prst="rect">
            <a:avLst/>
          </a:prstGeom>
        </p:spPr>
      </p:pic>
      <p:pic>
        <p:nvPicPr>
          <p:cNvPr id="9" name="Рисунок 8" descr="JizzfdrCrV4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3400" y="3257550"/>
            <a:ext cx="4800600" cy="36004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11</Words>
  <PresentationFormat>Экран (4:3)</PresentationFormat>
  <Paragraphs>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Office Theme</vt:lpstr>
      <vt:lpstr>Отряд «Экстрим» Республиканского антинаркотического проекта «Самостоятельные дети»  МБОУ «СОШ №8 г. Нурлат» ФЛЕШМОБ  «Осеннее настроение» 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Отряд «Экстрим» Республиканского антинаркотического проекта «Самостоятельные дети»  МБОУ «СОШ №8 г. Нурлат» </dc:title>
  <cp:lastModifiedBy>о</cp:lastModifiedBy>
  <cp:revision>12</cp:revision>
  <dcterms:modified xsi:type="dcterms:W3CDTF">2013-10-02T14:34:41Z</dcterms:modified>
</cp:coreProperties>
</file>